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25" r:id="rId5"/>
    <p:sldId id="260" r:id="rId6"/>
    <p:sldId id="327" r:id="rId7"/>
    <p:sldId id="328" r:id="rId8"/>
    <p:sldId id="329" r:id="rId9"/>
    <p:sldId id="330" r:id="rId10"/>
    <p:sldId id="331" r:id="rId11"/>
    <p:sldId id="334" r:id="rId12"/>
    <p:sldId id="335" r:id="rId13"/>
    <p:sldId id="262" r:id="rId14"/>
    <p:sldId id="263" r:id="rId15"/>
    <p:sldId id="264" r:id="rId16"/>
    <p:sldId id="265" r:id="rId17"/>
    <p:sldId id="268" r:id="rId18"/>
    <p:sldId id="267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1A"/>
    <a:srgbClr val="BCE03B"/>
    <a:srgbClr val="C27528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27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230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70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9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010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261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15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740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514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1763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85</cp:revision>
  <dcterms:created xsi:type="dcterms:W3CDTF">2025-09-11T15:54:50Z</dcterms:created>
  <dcterms:modified xsi:type="dcterms:W3CDTF">2026-05-06T19:03:58Z</dcterms:modified>
</cp:coreProperties>
</file>